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60" r:id="rId7"/>
    <p:sldId id="266" r:id="rId8"/>
    <p:sldId id="267" r:id="rId9"/>
    <p:sldId id="265" r:id="rId10"/>
    <p:sldId id="268" r:id="rId11"/>
    <p:sldId id="269" r:id="rId12"/>
    <p:sldId id="270" r:id="rId13"/>
    <p:sldId id="261" r:id="rId14"/>
    <p:sldId id="264" r:id="rId15"/>
    <p:sldId id="262" r:id="rId16"/>
    <p:sldId id="263" r:id="rId17"/>
    <p:sldId id="273" r:id="rId18"/>
    <p:sldId id="275" r:id="rId19"/>
    <p:sldId id="272" r:id="rId20"/>
    <p:sldId id="274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>
        <p:scale>
          <a:sx n="75" d="100"/>
          <a:sy n="75" d="100"/>
        </p:scale>
        <p:origin x="-9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6B501-DC1D-4739-A90D-7EEE8D5C14F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CB46F-47B9-4D3A-B139-44E5058405A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B46F-47B9-4D3A-B139-44E5058405A2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Lige forbindels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Lige forbindels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Lige forbindels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Lige forbindels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Lige forbindels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dsholder til indhol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3" name="Pladsholder til sidefod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Lige forbindels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Lige forbindels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DB01CE-580A-4681-9B57-A60CC3A79B36}" type="datetimeFigureOut">
              <a:rPr lang="da-DK" smtClean="0"/>
              <a:pPr/>
              <a:t>05-12-2012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4092BB-69E2-4026-A29D-307F7300E3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83768" y="404664"/>
            <a:ext cx="6172200" cy="653458"/>
          </a:xfrm>
        </p:spPr>
        <p:txBody>
          <a:bodyPr/>
          <a:lstStyle/>
          <a:p>
            <a:r>
              <a:rPr lang="da-DK" dirty="0" smtClean="0"/>
              <a:t>Hjælp til Afghanistan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339752" y="5301208"/>
            <a:ext cx="6172200" cy="1371600"/>
          </a:xfrm>
        </p:spPr>
        <p:txBody>
          <a:bodyPr>
            <a:normAutofit fontScale="92500" lnSpcReduction="10000"/>
          </a:bodyPr>
          <a:lstStyle/>
          <a:p>
            <a:endParaRPr lang="da-DK" dirty="0" smtClean="0"/>
          </a:p>
          <a:p>
            <a:r>
              <a:rPr lang="da-DK" dirty="0" smtClean="0"/>
              <a:t>Opfordring til velgørenhedsarbejde i </a:t>
            </a:r>
            <a:r>
              <a:rPr lang="da-DK" dirty="0" smtClean="0"/>
              <a:t>provinsen Herat i det </a:t>
            </a:r>
            <a:r>
              <a:rPr lang="da-DK" dirty="0" err="1" smtClean="0"/>
              <a:t>nødsramte</a:t>
            </a:r>
            <a:r>
              <a:rPr lang="da-DK" dirty="0" smtClean="0"/>
              <a:t> </a:t>
            </a:r>
            <a:r>
              <a:rPr lang="da-DK" smtClean="0"/>
              <a:t>Afghanistan.</a:t>
            </a:r>
            <a:endParaRPr lang="da-DK" dirty="0" smtClean="0"/>
          </a:p>
          <a:p>
            <a:endParaRPr lang="da-DK" sz="1200" dirty="0" smtClean="0"/>
          </a:p>
          <a:p>
            <a:r>
              <a:rPr lang="da-DK" sz="1200" dirty="0" smtClean="0"/>
              <a:t>På billedet: </a:t>
            </a:r>
            <a:r>
              <a:rPr lang="da-DK" sz="1200" dirty="0" err="1" smtClean="0"/>
              <a:t>Zahra</a:t>
            </a:r>
            <a:r>
              <a:rPr lang="da-DK" sz="1200" dirty="0" smtClean="0"/>
              <a:t> og  Sayed </a:t>
            </a:r>
            <a:r>
              <a:rPr lang="da-DK" sz="1200" dirty="0" err="1" smtClean="0"/>
              <a:t>Olawi</a:t>
            </a:r>
            <a:r>
              <a:rPr lang="da-DK" sz="1200" dirty="0" smtClean="0"/>
              <a:t> samt Arne Hansen. 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Picture 2" descr="F:\DCIM\101MSDCF\DSC05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5292080" cy="351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Hospitalet  - efter donation</a:t>
            </a:r>
            <a:endParaRPr lang="da-DK" dirty="0"/>
          </a:p>
        </p:txBody>
      </p:sp>
      <p:pic>
        <p:nvPicPr>
          <p:cNvPr id="3074" name="Picture 2" descr="C:\Users\Ejer\Desktop\arne\DSC06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12776"/>
            <a:ext cx="76644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Donation af pc’er til skole</a:t>
            </a:r>
            <a:endParaRPr lang="da-DK" dirty="0"/>
          </a:p>
        </p:txBody>
      </p:sp>
      <p:pic>
        <p:nvPicPr>
          <p:cNvPr id="4098" name="Picture 2" descr="C:\Users\Ejer\Desktop\arne\DSC06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032448" cy="4104456"/>
          </a:xfrm>
          <a:prstGeom prst="rect">
            <a:avLst/>
          </a:prstGeom>
          <a:noFill/>
        </p:spPr>
      </p:pic>
      <p:pic>
        <p:nvPicPr>
          <p:cNvPr id="4099" name="Picture 3" descr="C:\Users\Ejer\Desktop\arne\DSC06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960440" cy="4104456"/>
          </a:xfrm>
          <a:prstGeom prst="rect">
            <a:avLst/>
          </a:prstGeom>
          <a:noFill/>
        </p:spPr>
      </p:pic>
      <p:sp>
        <p:nvSpPr>
          <p:cNvPr id="6" name="Tekstboks 5"/>
          <p:cNvSpPr txBox="1"/>
          <p:nvPr/>
        </p:nvSpPr>
        <p:spPr>
          <a:xfrm>
            <a:off x="323528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Pc’er doneret til en speciel computerklasse i pigeskolen i </a:t>
            </a:r>
            <a:r>
              <a:rPr lang="da-DK" dirty="0" err="1" smtClean="0"/>
              <a:t>Herat</a:t>
            </a:r>
            <a:r>
              <a:rPr lang="da-DK" dirty="0" smtClean="0"/>
              <a:t>. Det er </a:t>
            </a:r>
            <a:r>
              <a:rPr lang="da-DK" dirty="0" smtClean="0"/>
              <a:t>første gang pigerne prøver at bruge en </a:t>
            </a:r>
            <a:r>
              <a:rPr lang="da-DK" dirty="0" smtClean="0"/>
              <a:t>computer.</a:t>
            </a:r>
            <a:endParaRPr lang="da-D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Universitetet i </a:t>
            </a:r>
            <a:r>
              <a:rPr lang="da-DK" dirty="0" err="1" smtClean="0"/>
              <a:t>herat</a:t>
            </a:r>
            <a:endParaRPr lang="da-DK" dirty="0"/>
          </a:p>
        </p:txBody>
      </p:sp>
      <p:pic>
        <p:nvPicPr>
          <p:cNvPr id="5122" name="Picture 2" descr="C:\Users\Ejer\Desktop\arne\0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704856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Universitet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352928" cy="720080"/>
          </a:xfrm>
        </p:spPr>
        <p:txBody>
          <a:bodyPr>
            <a:normAutofit/>
          </a:bodyPr>
          <a:lstStyle/>
          <a:p>
            <a:r>
              <a:rPr lang="da-DK" sz="1800" dirty="0" smtClean="0"/>
              <a:t>På billedet ses universitetsstuderende i timen uden ordentlige møbler.</a:t>
            </a:r>
            <a:endParaRPr lang="da-DK" sz="1800" dirty="0"/>
          </a:p>
        </p:txBody>
      </p:sp>
      <p:pic>
        <p:nvPicPr>
          <p:cNvPr id="4" name="Billede 3" descr="C:\Users\Ejer\Desktop\Ny mappe (3)\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88832" cy="41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Donation til universitet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67544" y="5949280"/>
            <a:ext cx="7467600" cy="432048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Stole og borde der bliver doneret til universitetet i </a:t>
            </a:r>
            <a:r>
              <a:rPr lang="da-DK" dirty="0" err="1" smtClean="0"/>
              <a:t>Herat</a:t>
            </a:r>
            <a:endParaRPr lang="da-DK" dirty="0"/>
          </a:p>
        </p:txBody>
      </p:sp>
      <p:pic>
        <p:nvPicPr>
          <p:cNvPr id="4" name="Billede 3" descr="C:\Users\Ejer\Desktop\Ny mappe (3)\DSC06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5178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C:\Users\Ejer\Desktop\Ny mappe (3)\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556792"/>
            <a:ext cx="360039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Universitet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971600" y="5733256"/>
            <a:ext cx="6552728" cy="769296"/>
          </a:xfrm>
        </p:spPr>
        <p:txBody>
          <a:bodyPr>
            <a:normAutofit/>
          </a:bodyPr>
          <a:lstStyle/>
          <a:p>
            <a:r>
              <a:rPr lang="da-DK" sz="1800" dirty="0" smtClean="0"/>
              <a:t>På billedet ser i endnu engang de universitetsstuderende - nu med borde og stole.</a:t>
            </a:r>
            <a:endParaRPr lang="da-DK" sz="1800" dirty="0"/>
          </a:p>
        </p:txBody>
      </p:sp>
      <p:pic>
        <p:nvPicPr>
          <p:cNvPr id="4" name="Billede 3" descr="C:\Users\Ejer\Desktop\Ny mappe (3)\DSC06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567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Invalid hjælp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395536" y="6117304"/>
            <a:ext cx="7467600" cy="740696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Kørestole og </a:t>
            </a:r>
            <a:r>
              <a:rPr lang="da-DK" dirty="0" smtClean="0"/>
              <a:t>en enkelt El-kørestol </a:t>
            </a:r>
            <a:r>
              <a:rPr lang="da-DK" dirty="0" smtClean="0"/>
              <a:t>som bliver foræret væk til invalide i Herat.</a:t>
            </a:r>
            <a:endParaRPr lang="da-DK" dirty="0"/>
          </a:p>
        </p:txBody>
      </p:sp>
      <p:pic>
        <p:nvPicPr>
          <p:cNvPr id="7170" name="Picture 2" descr="C:\Users\Ejer\Desktop\contianer\contianer 3\DSC0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18608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Invalidhjælp</a:t>
            </a:r>
            <a:endParaRPr lang="da-DK" dirty="0"/>
          </a:p>
        </p:txBody>
      </p:sp>
      <p:pic>
        <p:nvPicPr>
          <p:cNvPr id="4" name="Picture 3" descr="C:\Users\Ejer\Desktop\contianer\contianer 3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984776" cy="4104456"/>
          </a:xfrm>
          <a:prstGeom prst="rect">
            <a:avLst/>
          </a:prstGeom>
          <a:noFill/>
        </p:spPr>
      </p:pic>
      <p:sp>
        <p:nvSpPr>
          <p:cNvPr id="6" name="Tekstboks 5"/>
          <p:cNvSpPr txBox="1"/>
          <p:nvPr/>
        </p:nvSpPr>
        <p:spPr>
          <a:xfrm>
            <a:off x="755576" y="60212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Kørestole doneret til stakkels invalide, som før i tiden har været nødsaget til at klare sig uden.</a:t>
            </a:r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Invalidhjælp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873752"/>
          </a:xfrm>
        </p:spPr>
        <p:txBody>
          <a:bodyPr>
            <a:normAutofit/>
          </a:bodyPr>
          <a:lstStyle/>
          <a:p>
            <a:r>
              <a:rPr lang="da-DK" sz="1800" dirty="0" smtClean="0"/>
              <a:t>Lille pige, som er lam. Kørestolen vil gøre livet lettere for hende.</a:t>
            </a:r>
            <a:endParaRPr lang="da-DK" sz="1800" dirty="0"/>
          </a:p>
        </p:txBody>
      </p:sp>
      <p:pic>
        <p:nvPicPr>
          <p:cNvPr id="4" name="Billede 3" descr="C:\Users\Ejer\Desktop\Ny mappe (3)\DSC06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7444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C:\Users\Ejer\Desktop\Ny mappe (3)\DSC06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Invalidhjælp</a:t>
            </a:r>
            <a:endParaRPr lang="da-DK" dirty="0"/>
          </a:p>
        </p:txBody>
      </p:sp>
      <p:pic>
        <p:nvPicPr>
          <p:cNvPr id="8194" name="Picture 2" descr="C:\Users\Ejer\Desktop\contianer\contianer 3\DSC0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4680520" cy="4248472"/>
          </a:xfrm>
          <a:prstGeom prst="rect">
            <a:avLst/>
          </a:prstGeom>
          <a:noFill/>
        </p:spPr>
      </p:pic>
      <p:sp>
        <p:nvSpPr>
          <p:cNvPr id="6" name="Pladsholder til indhold 5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2376264" cy="3960440"/>
          </a:xfrm>
        </p:spPr>
        <p:txBody>
          <a:bodyPr>
            <a:normAutofit/>
          </a:bodyPr>
          <a:lstStyle/>
          <a:p>
            <a:r>
              <a:rPr lang="da-DK" sz="1800" dirty="0" smtClean="0"/>
              <a:t>Invalid som smiler lykkeligt efter at have fået tildelt en rollator. Den vil  nemlig gøre hans hverdag meget nemmere og overskuelig.</a:t>
            </a:r>
            <a:endParaRPr lang="da-DK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Indledning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136904" cy="4873752"/>
          </a:xfrm>
        </p:spPr>
        <p:txBody>
          <a:bodyPr>
            <a:normAutofit lnSpcReduction="10000"/>
          </a:bodyPr>
          <a:lstStyle/>
          <a:p>
            <a:r>
              <a:rPr lang="da-DK" sz="2200" dirty="0" smtClean="0"/>
              <a:t>Afghanistan har længe været et land hærget af krig. En krig som har forårsaget ekstrem fattigdom og stoppet landets udvikling. Uddannelsesmulighederne og den sociale understøttelse er ringe. Kun omkring 3/10 </a:t>
            </a:r>
            <a:r>
              <a:rPr lang="da-DK" sz="2200" dirty="0" smtClean="0"/>
              <a:t>af de voksne </a:t>
            </a:r>
            <a:r>
              <a:rPr lang="da-DK" sz="2200" dirty="0" smtClean="0"/>
              <a:t>kan læse og skrive, og befolkningen kan ikke få </a:t>
            </a:r>
            <a:r>
              <a:rPr lang="da-DK" sz="2200" dirty="0" smtClean="0"/>
              <a:t>den nødvendige hjælp </a:t>
            </a:r>
            <a:r>
              <a:rPr lang="da-DK" sz="2200" dirty="0" smtClean="0"/>
              <a:t>fra staten </a:t>
            </a:r>
            <a:r>
              <a:rPr lang="da-DK" sz="2200" dirty="0" smtClean="0"/>
              <a:t>hverken med hensyn til  hospitalsydelser </a:t>
            </a:r>
            <a:r>
              <a:rPr lang="da-DK" sz="2200" dirty="0" smtClean="0"/>
              <a:t>og </a:t>
            </a:r>
            <a:r>
              <a:rPr lang="da-DK" sz="2200" dirty="0" smtClean="0"/>
              <a:t>invalidehjælp</a:t>
            </a:r>
            <a:r>
              <a:rPr lang="da-DK" sz="2200" dirty="0" smtClean="0"/>
              <a:t>. Desuden er den forventede </a:t>
            </a:r>
            <a:r>
              <a:rPr lang="da-DK" sz="2200" dirty="0" smtClean="0"/>
              <a:t>lave levealder på ca. </a:t>
            </a:r>
            <a:r>
              <a:rPr lang="da-DK" sz="2200" dirty="0" smtClean="0"/>
              <a:t>44 år, </a:t>
            </a:r>
            <a:r>
              <a:rPr lang="da-DK" sz="2200" dirty="0" smtClean="0"/>
              <a:t>især resultatet </a:t>
            </a:r>
            <a:r>
              <a:rPr lang="da-DK" sz="2200" dirty="0" smtClean="0"/>
              <a:t>af </a:t>
            </a:r>
            <a:r>
              <a:rPr lang="da-DK" sz="2200" dirty="0" smtClean="0"/>
              <a:t>en uhyrlig </a:t>
            </a:r>
            <a:r>
              <a:rPr lang="da-DK" sz="2200" dirty="0" smtClean="0"/>
              <a:t>fejl – og underernæring. </a:t>
            </a:r>
          </a:p>
          <a:p>
            <a:r>
              <a:rPr lang="da-DK" sz="2200" dirty="0" smtClean="0"/>
              <a:t>Dette skal uden tvivl forbedres, og </a:t>
            </a:r>
            <a:r>
              <a:rPr lang="da-DK" sz="2200" dirty="0" smtClean="0"/>
              <a:t>vi i Frederikshavn Multietniske Forening vil gerne være med til at forbedre den almindelige afghaners situation. </a:t>
            </a:r>
            <a:r>
              <a:rPr lang="da-DK" sz="2200" dirty="0" err="1" smtClean="0"/>
              <a:t>Powerpointpræsentationen</a:t>
            </a:r>
            <a:r>
              <a:rPr lang="da-DK" sz="2200" dirty="0" smtClean="0"/>
              <a:t> her </a:t>
            </a:r>
            <a:r>
              <a:rPr lang="da-DK" sz="2200" dirty="0" smtClean="0"/>
              <a:t>vil tegne et billede af, hvad vi </a:t>
            </a:r>
            <a:r>
              <a:rPr lang="da-DK" sz="2200" dirty="0" smtClean="0"/>
              <a:t>indtil videre har </a:t>
            </a:r>
            <a:r>
              <a:rPr lang="da-DK" sz="2200" dirty="0" smtClean="0"/>
              <a:t>gjort af forskel </a:t>
            </a:r>
            <a:r>
              <a:rPr lang="da-DK" sz="2200" dirty="0" smtClean="0"/>
              <a:t>og gerne vil fortsætte </a:t>
            </a:r>
            <a:r>
              <a:rPr lang="da-DK" sz="2200" dirty="0" smtClean="0"/>
              <a:t>med – men vi har brug for jeres hjælp.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Hjælp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For at vi kan fortsætte dette arbejde, vi udfører nu, har vi brug for jeres støtte. Så hjælp </a:t>
            </a:r>
            <a:r>
              <a:rPr lang="da-DK" dirty="0" smtClean="0"/>
              <a:t>gerne nu </a:t>
            </a:r>
            <a:r>
              <a:rPr lang="da-DK" dirty="0" smtClean="0"/>
              <a:t>og vær med til at gøre en stor forskel - for skole – og universitetseleverne, så de undervises </a:t>
            </a:r>
            <a:r>
              <a:rPr lang="da-DK" dirty="0" smtClean="0"/>
              <a:t>under </a:t>
            </a:r>
            <a:r>
              <a:rPr lang="da-DK" dirty="0" smtClean="0"/>
              <a:t>gode </a:t>
            </a:r>
            <a:r>
              <a:rPr lang="da-DK" dirty="0" smtClean="0"/>
              <a:t>forhold, og for børn </a:t>
            </a:r>
            <a:r>
              <a:rPr lang="da-DK" dirty="0" smtClean="0"/>
              <a:t>og voksne så de får en god behandling på hospitalerne. Og </a:t>
            </a:r>
            <a:r>
              <a:rPr lang="da-DK" dirty="0" smtClean="0"/>
              <a:t>for invalide </a:t>
            </a:r>
            <a:r>
              <a:rPr lang="da-DK" dirty="0" smtClean="0"/>
              <a:t>så de kan få en lettere </a:t>
            </a:r>
            <a:r>
              <a:rPr lang="da-DK" dirty="0" smtClean="0"/>
              <a:t>tilværelse og måske bringe  </a:t>
            </a:r>
            <a:r>
              <a:rPr lang="da-DK" dirty="0" smtClean="0"/>
              <a:t>smil på deres læber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For yderligere information: Ring </a:t>
            </a:r>
            <a:r>
              <a:rPr lang="da-DK" dirty="0" smtClean="0"/>
              <a:t>til </a:t>
            </a:r>
            <a:r>
              <a:rPr lang="da-DK" dirty="0" smtClean="0"/>
              <a:t>Zahra eller  </a:t>
            </a:r>
            <a:r>
              <a:rPr lang="da-DK" dirty="0" smtClean="0"/>
              <a:t>Sayed Olawi  på henholdsvis </a:t>
            </a:r>
            <a:r>
              <a:rPr lang="da-DK" dirty="0" smtClean="0"/>
              <a:t>: </a:t>
            </a:r>
            <a:r>
              <a:rPr lang="da-DK" dirty="0" smtClean="0"/>
              <a:t>42307530, 53574065 eller </a:t>
            </a:r>
            <a:r>
              <a:rPr lang="da-DK" dirty="0" smtClean="0"/>
              <a:t>evt. til Arne </a:t>
            </a:r>
            <a:r>
              <a:rPr lang="da-DK" dirty="0" smtClean="0"/>
              <a:t>Hansen på </a:t>
            </a:r>
            <a:r>
              <a:rPr lang="da-DK" dirty="0" smtClean="0"/>
              <a:t>30420818.</a:t>
            </a:r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Påfyldning af containere</a:t>
            </a:r>
            <a:endParaRPr lang="da-DK" dirty="0"/>
          </a:p>
        </p:txBody>
      </p:sp>
      <p:pic>
        <p:nvPicPr>
          <p:cNvPr id="4" name="Billede 3" descr="C:\Users\Ejer\Desktop\Ny mappe (3)\IMG_0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511677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467544" y="2132856"/>
            <a:ext cx="2520280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I Frederikshavn og Aalborg  indsamler  vi skolemøbler og hospitalsudstyr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såsom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senge og kørestole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, og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uddeler 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uddeler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disse ting  i Afghanistan, så det kommer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skolebørn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syge og folk med et handicap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til gavn.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På billedet ser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man skolemøbler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, som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flere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skole har doneret til os, blive samlet ind i containeren.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Påfyldning af containere</a:t>
            </a:r>
            <a:endParaRPr lang="da-DK" dirty="0"/>
          </a:p>
        </p:txBody>
      </p:sp>
      <p:pic>
        <p:nvPicPr>
          <p:cNvPr id="4" name="Billede 3" descr="C:\Users\Ejer\Desktop\Ny mappe (3)\IMG_0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7687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Containeren</a:t>
            </a:r>
            <a:endParaRPr lang="da-DK" dirty="0"/>
          </a:p>
        </p:txBody>
      </p:sp>
      <p:pic>
        <p:nvPicPr>
          <p:cNvPr id="6146" name="Picture 2" descr="C:\Users\Ejer\Desktop\contianer\contianer 4\DSC060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310438" cy="4392488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683568" y="6021288"/>
            <a:ext cx="705678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Containere nu ankommet til Herat </a:t>
            </a:r>
            <a:r>
              <a:rPr lang="da-DK" dirty="0" smtClean="0"/>
              <a:t>og i </a:t>
            </a:r>
            <a:r>
              <a:rPr lang="da-DK" dirty="0" smtClean="0"/>
              <a:t>gang med at blive tømt,</a:t>
            </a:r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Herat</a:t>
            </a:r>
            <a:r>
              <a:rPr lang="da-DK" dirty="0" smtClean="0"/>
              <a:t> Hospital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2242592" cy="4349080"/>
          </a:xfrm>
        </p:spPr>
        <p:txBody>
          <a:bodyPr/>
          <a:lstStyle/>
          <a:p>
            <a:r>
              <a:rPr lang="da-DK" sz="1800" dirty="0" smtClean="0">
                <a:latin typeface="Times New Roman" pitchFamily="18" charset="0"/>
                <a:cs typeface="Times New Roman" pitchFamily="18" charset="0"/>
              </a:rPr>
              <a:t>Vi hjælper Herat </a:t>
            </a:r>
            <a:r>
              <a:rPr lang="da-DK" sz="1800" dirty="0" smtClean="0">
                <a:latin typeface="Times New Roman" pitchFamily="18" charset="0"/>
                <a:cs typeface="Times New Roman" pitchFamily="18" charset="0"/>
              </a:rPr>
              <a:t>Regionale Hospital  </a:t>
            </a:r>
            <a:r>
              <a:rPr lang="da-DK" sz="1800" dirty="0" smtClean="0">
                <a:latin typeface="Times New Roman" pitchFamily="18" charset="0"/>
                <a:cs typeface="Times New Roman" pitchFamily="18" charset="0"/>
              </a:rPr>
              <a:t>i Afghanistan </a:t>
            </a:r>
            <a:r>
              <a:rPr lang="da-DK" sz="1800" dirty="0" smtClean="0">
                <a:latin typeface="Times New Roman" pitchFamily="18" charset="0"/>
                <a:cs typeface="Times New Roman" pitchFamily="18" charset="0"/>
              </a:rPr>
              <a:t>gennem donation af </a:t>
            </a:r>
            <a:r>
              <a:rPr lang="da-DK" sz="1800" dirty="0" smtClean="0">
                <a:latin typeface="Times New Roman" pitchFamily="18" charset="0"/>
                <a:cs typeface="Times New Roman" pitchFamily="18" charset="0"/>
              </a:rPr>
              <a:t>senge, påklædning til de indlagte samt andre hospital sager.</a:t>
            </a:r>
          </a:p>
          <a:p>
            <a:pPr>
              <a:buNone/>
            </a:pPr>
            <a:r>
              <a:rPr lang="da-DK" sz="1800" dirty="0" smtClean="0"/>
              <a:t> </a:t>
            </a:r>
          </a:p>
          <a:p>
            <a:endParaRPr lang="da-DK" dirty="0"/>
          </a:p>
        </p:txBody>
      </p:sp>
      <p:pic>
        <p:nvPicPr>
          <p:cNvPr id="4" name="Billede 3" descr="C:\Users\Ejer\Desktop\Ny mappe (3)\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5688632" cy="422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Møblering i hospitalet før hjælpen</a:t>
            </a:r>
            <a:endParaRPr lang="da-DK" dirty="0"/>
          </a:p>
        </p:txBody>
      </p:sp>
      <p:pic>
        <p:nvPicPr>
          <p:cNvPr id="2051" name="Picture 3" descr="C:\Users\Ejer\Desktop\arne\0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488832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Møblering i hospitalet før hjælpen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560" y="5949280"/>
            <a:ext cx="7499176" cy="740696"/>
          </a:xfrm>
        </p:spPr>
        <p:txBody>
          <a:bodyPr>
            <a:normAutofit/>
          </a:bodyPr>
          <a:lstStyle/>
          <a:p>
            <a:r>
              <a:rPr lang="da-DK" sz="2000" dirty="0" smtClean="0"/>
              <a:t>Her ses en </a:t>
            </a:r>
            <a:r>
              <a:rPr lang="da-DK" sz="2000" dirty="0" smtClean="0"/>
              <a:t>hospitalsseng</a:t>
            </a:r>
            <a:r>
              <a:rPr lang="da-DK" sz="2000" dirty="0" smtClean="0"/>
              <a:t>, hvor mursten bliver brugt som </a:t>
            </a:r>
            <a:r>
              <a:rPr lang="da-DK" sz="2000" dirty="0" smtClean="0"/>
              <a:t>støtte ri erstatning for det ødelagte ben.</a:t>
            </a:r>
            <a:endParaRPr lang="da-DK" sz="2000" dirty="0"/>
          </a:p>
        </p:txBody>
      </p:sp>
      <p:pic>
        <p:nvPicPr>
          <p:cNvPr id="4" name="Picture 4" descr="C:\Users\Ejer\Desktop\arne\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668344" cy="4392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da-DK" dirty="0" smtClean="0"/>
              <a:t>Hospitalet – efter donation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67544" y="5805264"/>
            <a:ext cx="7467600" cy="740696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Seng, madras og tæpper har vi doneret, som vist på billedet</a:t>
            </a:r>
            <a:endParaRPr lang="da-DK" dirty="0"/>
          </a:p>
        </p:txBody>
      </p:sp>
      <p:pic>
        <p:nvPicPr>
          <p:cNvPr id="1027" name="Picture 3" descr="C:\Users\Ejer\Desktop\arne\DSC06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28000" cy="420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rnap">
  <a:themeElements>
    <a:clrScheme name="Karnap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rnap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rnap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560</Words>
  <Application>Microsoft Office PowerPoint</Application>
  <PresentationFormat>Skærmshow (4:3)</PresentationFormat>
  <Paragraphs>46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Karnap</vt:lpstr>
      <vt:lpstr>Hjælp til Afghanistan</vt:lpstr>
      <vt:lpstr>Indledning</vt:lpstr>
      <vt:lpstr>Påfyldning af containere</vt:lpstr>
      <vt:lpstr>Påfyldning af containere</vt:lpstr>
      <vt:lpstr>Containeren</vt:lpstr>
      <vt:lpstr>Herat Hospital</vt:lpstr>
      <vt:lpstr>Møblering i hospitalet før hjælpen</vt:lpstr>
      <vt:lpstr>Møblering i hospitalet før hjælpen</vt:lpstr>
      <vt:lpstr>Hospitalet – efter donation</vt:lpstr>
      <vt:lpstr>Hospitalet  - efter donation</vt:lpstr>
      <vt:lpstr>Donation af pc’er til skole</vt:lpstr>
      <vt:lpstr>Universitetet i herat</vt:lpstr>
      <vt:lpstr>Universitet</vt:lpstr>
      <vt:lpstr>Donation til universitet</vt:lpstr>
      <vt:lpstr>Universitet</vt:lpstr>
      <vt:lpstr>Invalid hjælp</vt:lpstr>
      <vt:lpstr>Invalidhjælp</vt:lpstr>
      <vt:lpstr>Invalidhjælp</vt:lpstr>
      <vt:lpstr>Invalidhjælp</vt:lpstr>
      <vt:lpstr>Hjælp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Hjælp til Afghanistan</dc:title>
  <dc:creator>Ejer</dc:creator>
  <cp:lastModifiedBy>Arne Hansen</cp:lastModifiedBy>
  <cp:revision>32</cp:revision>
  <dcterms:created xsi:type="dcterms:W3CDTF">2012-11-19T19:20:46Z</dcterms:created>
  <dcterms:modified xsi:type="dcterms:W3CDTF">2012-12-05T00:46:28Z</dcterms:modified>
</cp:coreProperties>
</file>