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0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9" autoAdjust="0"/>
    <p:restoredTop sz="94704" autoAdjust="0"/>
  </p:normalViewPr>
  <p:slideViewPr>
    <p:cSldViewPr snapToGrid="0">
      <p:cViewPr varScale="1">
        <p:scale>
          <a:sx n="109" d="100"/>
          <a:sy n="109" d="100"/>
        </p:scale>
        <p:origin x="15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863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57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60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15F"/>
                </a:solidFill>
              </a:defRPr>
            </a:lvl1pPr>
            <a:lvl2pPr>
              <a:defRPr>
                <a:solidFill>
                  <a:srgbClr val="00415F"/>
                </a:solidFill>
              </a:defRPr>
            </a:lvl2pPr>
            <a:lvl3pPr>
              <a:defRPr>
                <a:solidFill>
                  <a:srgbClr val="00415F"/>
                </a:solidFill>
              </a:defRPr>
            </a:lvl3pPr>
            <a:lvl4pPr>
              <a:defRPr>
                <a:solidFill>
                  <a:srgbClr val="00415F"/>
                </a:solidFill>
              </a:defRPr>
            </a:lvl4pPr>
            <a:lvl5pPr>
              <a:defRPr>
                <a:solidFill>
                  <a:srgbClr val="00415F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15F"/>
                </a:solidFill>
              </a:defRPr>
            </a:lvl1pPr>
          </a:lstStyle>
          <a:p>
            <a:fld id="{6E5E5863-8E3A-48BA-AE48-AD38D2534DD5}" type="datetimeFigureOut">
              <a:rPr lang="da-DK" smtClean="0"/>
              <a:pPr/>
              <a:t>10-01-2019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415F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996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87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39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234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84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908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065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5E5863-8E3A-48BA-AE48-AD38D2534DD5}" type="datetimeFigureOut">
              <a:rPr lang="da-DK" smtClean="0"/>
              <a:t>10-01-2019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95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F53BDD-DEE9-4364-B365-2E70E6F712B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47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eht\Desktop\Pjece%2010.%20klassecenter%202019%202020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82465" y="321165"/>
            <a:ext cx="7886700" cy="1325563"/>
          </a:xfrm>
        </p:spPr>
        <p:txBody>
          <a:bodyPr/>
          <a:lstStyle/>
          <a:p>
            <a:pPr algn="ctr"/>
            <a:r>
              <a:rPr lang="da-DK" dirty="0"/>
              <a:t>10.Klassecenter </a:t>
            </a:r>
            <a:r>
              <a:rPr lang="da-DK" dirty="0" err="1"/>
              <a:t>Fr.havn</a:t>
            </a:r>
            <a:r>
              <a:rPr lang="da-DK" dirty="0"/>
              <a:t> </a:t>
            </a:r>
            <a:r>
              <a:rPr lang="da-DK" dirty="0" smtClean="0"/>
              <a:t>19/20   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15462" y="1350839"/>
            <a:ext cx="7886700" cy="4891699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 </a:t>
            </a:r>
            <a:endParaRPr lang="da-DK" sz="1800" dirty="0" smtClean="0"/>
          </a:p>
          <a:p>
            <a:r>
              <a:rPr lang="da-DK" dirty="0" smtClean="0"/>
              <a:t>Velkomst </a:t>
            </a:r>
          </a:p>
          <a:p>
            <a:r>
              <a:rPr lang="da-DK" dirty="0" smtClean="0"/>
              <a:t>Film</a:t>
            </a:r>
          </a:p>
          <a:p>
            <a:r>
              <a:rPr lang="da-DK" dirty="0" smtClean="0"/>
              <a:t>Hvem er 10. kl. rettet mod?</a:t>
            </a:r>
          </a:p>
          <a:p>
            <a:r>
              <a:rPr lang="da-DK" dirty="0" smtClean="0"/>
              <a:t>10. kl. i Frederikshavn</a:t>
            </a:r>
          </a:p>
          <a:p>
            <a:r>
              <a:rPr lang="da-DK" dirty="0" smtClean="0"/>
              <a:t>10.kl.pjece  </a:t>
            </a:r>
            <a:r>
              <a:rPr lang="da-DK" dirty="0" smtClean="0">
                <a:hlinkClick r:id="rId2" action="ppaction://hlinkfile"/>
              </a:rPr>
              <a:t>C:\Users\peht\Desktop\Pjece 10. klassecenter 2019 2020.pdf</a:t>
            </a:r>
            <a:endParaRPr lang="da-DK" dirty="0" smtClean="0"/>
          </a:p>
          <a:p>
            <a:r>
              <a:rPr lang="da-DK" dirty="0" smtClean="0"/>
              <a:t>Ugeskema eks.</a:t>
            </a:r>
          </a:p>
          <a:p>
            <a:r>
              <a:rPr lang="da-DK" dirty="0" smtClean="0"/>
              <a:t> Obligatoriske fag</a:t>
            </a:r>
          </a:p>
          <a:p>
            <a:r>
              <a:rPr lang="da-DK" dirty="0" smtClean="0"/>
              <a:t>Tilbudsfag og linjer</a:t>
            </a:r>
          </a:p>
          <a:p>
            <a:r>
              <a:rPr lang="da-DK" dirty="0" smtClean="0"/>
              <a:t>Fag-Cafetur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25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68165" y="365126"/>
            <a:ext cx="7886700" cy="1325563"/>
          </a:xfrm>
        </p:spPr>
        <p:txBody>
          <a:bodyPr/>
          <a:lstStyle/>
          <a:p>
            <a:pPr algn="ctr"/>
            <a:r>
              <a:rPr lang="da-DK" dirty="0"/>
              <a:t>10.Klassecenter </a:t>
            </a:r>
            <a:r>
              <a:rPr lang="da-DK" dirty="0" err="1"/>
              <a:t>Fr.havn</a:t>
            </a:r>
            <a:r>
              <a:rPr lang="da-DK" dirty="0"/>
              <a:t> </a:t>
            </a:r>
            <a:r>
              <a:rPr lang="da-DK" dirty="0" smtClean="0"/>
              <a:t>19/20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0631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da-DK" sz="1800" dirty="0"/>
              <a:t> 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" y="1327638"/>
            <a:ext cx="5020407" cy="553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94" y="341959"/>
            <a:ext cx="7886700" cy="1094219"/>
          </a:xfrm>
        </p:spPr>
        <p:txBody>
          <a:bodyPr/>
          <a:lstStyle/>
          <a:p>
            <a:r>
              <a:rPr lang="da-DK" dirty="0"/>
              <a:t>10.Klassecenter </a:t>
            </a:r>
            <a:r>
              <a:rPr lang="da-DK" dirty="0" err="1"/>
              <a:t>Fr.havn</a:t>
            </a:r>
            <a:r>
              <a:rPr lang="da-DK" dirty="0"/>
              <a:t> </a:t>
            </a:r>
            <a:r>
              <a:rPr lang="da-DK" dirty="0" smtClean="0"/>
              <a:t>19/20</a:t>
            </a:r>
            <a:endParaRPr lang="da-DK" dirty="0"/>
          </a:p>
        </p:txBody>
      </p:sp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72283"/>
              </p:ext>
            </p:extLst>
          </p:nvPr>
        </p:nvGraphicFramePr>
        <p:xfrm>
          <a:off x="628650" y="2299855"/>
          <a:ext cx="2714914" cy="3792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4914">
                  <a:extLst>
                    <a:ext uri="{9D8B030D-6E8A-4147-A177-3AD203B41FA5}">
                      <a16:colId xmlns:a16="http://schemas.microsoft.com/office/drawing/2014/main" val="2538275735"/>
                    </a:ext>
                  </a:extLst>
                </a:gridCol>
              </a:tblGrid>
              <a:tr h="40889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Samfundsfag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24316953"/>
                  </a:ext>
                </a:extLst>
              </a:tr>
              <a:tr h="425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X-</a:t>
                      </a:r>
                      <a:r>
                        <a:rPr lang="da-DK" sz="1600" u="none" strike="noStrike" dirty="0" err="1">
                          <a:effectLst/>
                        </a:rPr>
                        <a:t>tra</a:t>
                      </a:r>
                      <a:r>
                        <a:rPr lang="da-DK" sz="1600" u="none" strike="noStrike" dirty="0">
                          <a:effectLst/>
                        </a:rPr>
                        <a:t> MA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6710591"/>
                  </a:ext>
                </a:extLst>
              </a:tr>
              <a:tr h="40889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smtClean="0">
                          <a:effectLst/>
                        </a:rPr>
                        <a:t>X-</a:t>
                      </a:r>
                      <a:r>
                        <a:rPr lang="da-DK" sz="1600" u="none" strike="noStrike" dirty="0" err="1" smtClean="0">
                          <a:effectLst/>
                        </a:rPr>
                        <a:t>tra</a:t>
                      </a:r>
                      <a:r>
                        <a:rPr lang="da-DK" sz="1600" u="none" strike="noStrike" dirty="0" smtClean="0">
                          <a:effectLst/>
                        </a:rPr>
                        <a:t> </a:t>
                      </a:r>
                      <a:r>
                        <a:rPr lang="da-DK" sz="1600" u="none" strike="noStrike" dirty="0">
                          <a:effectLst/>
                        </a:rPr>
                        <a:t>DA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5289072"/>
                  </a:ext>
                </a:extLst>
              </a:tr>
              <a:tr h="40889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smtClean="0">
                          <a:effectLst/>
                        </a:rPr>
                        <a:t>X-</a:t>
                      </a:r>
                      <a:r>
                        <a:rPr lang="da-DK" sz="1600" u="none" strike="noStrike" dirty="0" err="1" smtClean="0">
                          <a:effectLst/>
                        </a:rPr>
                        <a:t>tra</a:t>
                      </a:r>
                      <a:r>
                        <a:rPr lang="da-DK" sz="1600" u="none" strike="noStrike" dirty="0" smtClean="0">
                          <a:effectLst/>
                        </a:rPr>
                        <a:t> </a:t>
                      </a:r>
                      <a:r>
                        <a:rPr lang="da-DK" sz="1600" u="none" strike="noStrike" dirty="0">
                          <a:effectLst/>
                        </a:rPr>
                        <a:t>ENG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3593820"/>
                  </a:ext>
                </a:extLst>
              </a:tr>
              <a:tr h="40889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Teknologi </a:t>
                      </a:r>
                      <a:r>
                        <a:rPr lang="da-DK" sz="1600" u="none" strike="noStrike" dirty="0" smtClean="0">
                          <a:effectLst/>
                        </a:rPr>
                        <a:t>/&amp; </a:t>
                      </a:r>
                      <a:r>
                        <a:rPr lang="da-DK" sz="1600" u="none" strike="noStrike" dirty="0" smtClean="0">
                          <a:effectLst/>
                        </a:rPr>
                        <a:t>kommunikation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3479865"/>
                  </a:ext>
                </a:extLst>
              </a:tr>
              <a:tr h="4088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u="none" strike="noStrike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u="none" strike="noStrike" dirty="0" smtClean="0">
                          <a:effectLst/>
                        </a:rPr>
                        <a:t>Idræt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5481634"/>
                  </a:ext>
                </a:extLst>
              </a:tr>
              <a:tr h="40889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Faglig </a:t>
                      </a:r>
                      <a:r>
                        <a:rPr lang="da-DK" sz="1600" u="none" strike="noStrike" dirty="0" err="1">
                          <a:effectLst/>
                        </a:rPr>
                        <a:t>fordy</a:t>
                      </a:r>
                      <a:r>
                        <a:rPr lang="da-DK" sz="1600" u="none" strike="noStrike" dirty="0">
                          <a:effectLst/>
                        </a:rPr>
                        <a:t>.+</a:t>
                      </a:r>
                      <a:r>
                        <a:rPr lang="da-DK" sz="1600" u="none" strike="noStrike" dirty="0" err="1">
                          <a:effectLst/>
                        </a:rPr>
                        <a:t>lekt</a:t>
                      </a:r>
                      <a:r>
                        <a:rPr lang="da-DK" sz="1600" u="none" strike="noStrike" dirty="0">
                          <a:effectLst/>
                        </a:rPr>
                        <a:t>.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96631"/>
                  </a:ext>
                </a:extLst>
              </a:tr>
              <a:tr h="408890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Fysik/kemi  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9822581"/>
                  </a:ext>
                </a:extLst>
              </a:tr>
              <a:tr h="425925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Værksted for drenge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4065444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230720"/>
              </p:ext>
            </p:extLst>
          </p:nvPr>
        </p:nvGraphicFramePr>
        <p:xfrm>
          <a:off x="3886199" y="2299855"/>
          <a:ext cx="2400301" cy="3813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0301">
                  <a:extLst>
                    <a:ext uri="{9D8B030D-6E8A-4147-A177-3AD203B41FA5}">
                      <a16:colId xmlns:a16="http://schemas.microsoft.com/office/drawing/2014/main" val="1294169680"/>
                    </a:ext>
                  </a:extLst>
                </a:gridCol>
              </a:tblGrid>
              <a:tr h="48626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smtClean="0">
                          <a:effectLst/>
                        </a:rPr>
                        <a:t>Kreativværksted piger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8005982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u="none" strike="noStrike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u="none" strike="noStrike" dirty="0" smtClean="0">
                          <a:effectLst/>
                        </a:rPr>
                        <a:t>Fransk                    *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2794705"/>
                  </a:ext>
                </a:extLst>
              </a:tr>
              <a:tr h="48626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>
                          <a:effectLst/>
                        </a:rPr>
                        <a:t>Tysk</a:t>
                      </a:r>
                      <a:endParaRPr lang="da-DK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2472691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 smtClean="0">
                          <a:effectLst/>
                        </a:rPr>
                        <a:t>Dansk for 2sprogede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6587186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Privat økonomi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63113049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Friluftsliv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3693602"/>
                  </a:ext>
                </a:extLst>
              </a:tr>
              <a:tr h="466815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Mad der dur        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78511826"/>
                  </a:ext>
                </a:extLst>
              </a:tr>
              <a:tr h="486264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u="none" strike="noStrike" dirty="0">
                          <a:effectLst/>
                        </a:rPr>
                        <a:t>Musik               *</a:t>
                      </a:r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5673865"/>
                  </a:ext>
                </a:extLst>
              </a:tr>
            </a:tbl>
          </a:graphicData>
        </a:graphic>
      </p:graphicFrame>
      <p:sp>
        <p:nvSpPr>
          <p:cNvPr id="9" name="Rektangel 8"/>
          <p:cNvSpPr/>
          <p:nvPr/>
        </p:nvSpPr>
        <p:spPr>
          <a:xfrm>
            <a:off x="517235" y="1570182"/>
            <a:ext cx="34821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/>
              <a:t>Tilbudsfag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2522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-580292" y="376773"/>
            <a:ext cx="7772400" cy="64007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da-DK" dirty="0" smtClean="0">
                <a:solidFill>
                  <a:schemeClr val="bg1"/>
                </a:solidFill>
              </a:rPr>
              <a:t>10.Klassecenter </a:t>
            </a:r>
            <a:r>
              <a:rPr lang="da-DK" dirty="0" err="1">
                <a:solidFill>
                  <a:schemeClr val="bg1"/>
                </a:solidFill>
              </a:rPr>
              <a:t>Fr.havn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 smtClean="0">
                <a:solidFill>
                  <a:schemeClr val="bg1"/>
                </a:solidFill>
              </a:rPr>
              <a:t>19/20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4294967295"/>
          </p:nvPr>
        </p:nvSpPr>
        <p:spPr>
          <a:xfrm>
            <a:off x="685800" y="1597891"/>
            <a:ext cx="7608455" cy="507076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Linjer:</a:t>
            </a:r>
          </a:p>
          <a:p>
            <a:pPr marL="0" indent="0" algn="ctr">
              <a:buNone/>
            </a:pPr>
            <a:r>
              <a:rPr lang="da-DK" dirty="0" smtClean="0"/>
              <a:t>Natur </a:t>
            </a:r>
            <a:r>
              <a:rPr lang="da-DK" dirty="0"/>
              <a:t>og </a:t>
            </a:r>
            <a:r>
              <a:rPr lang="da-DK" dirty="0" smtClean="0"/>
              <a:t>science linje</a:t>
            </a:r>
            <a:r>
              <a:rPr lang="da-DK" sz="5400" dirty="0" smtClean="0"/>
              <a:t> </a:t>
            </a:r>
          </a:p>
          <a:p>
            <a:pPr marL="0" indent="0" algn="ctr">
              <a:buNone/>
            </a:pPr>
            <a:r>
              <a:rPr lang="da-DK" dirty="0"/>
              <a:t>International </a:t>
            </a:r>
            <a:r>
              <a:rPr lang="da-DK" dirty="0" smtClean="0"/>
              <a:t>linje</a:t>
            </a:r>
          </a:p>
          <a:p>
            <a:pPr marL="0" indent="0" algn="ctr">
              <a:buNone/>
            </a:pPr>
            <a:r>
              <a:rPr lang="da-DK" dirty="0" smtClean="0"/>
              <a:t>Idrætslinje</a:t>
            </a:r>
          </a:p>
          <a:p>
            <a:pPr marL="0" indent="0" algn="ctr">
              <a:buNone/>
            </a:pPr>
            <a:r>
              <a:rPr lang="da-DK" dirty="0"/>
              <a:t>Virksomheds- og </a:t>
            </a:r>
            <a:r>
              <a:rPr lang="da-DK" dirty="0" smtClean="0"/>
              <a:t>produktionslinje</a:t>
            </a:r>
          </a:p>
          <a:p>
            <a:pPr marL="0" indent="0" algn="ctr">
              <a:buNone/>
            </a:pPr>
            <a:r>
              <a:rPr lang="da-DK" dirty="0" smtClean="0"/>
              <a:t>Medielinje</a:t>
            </a:r>
          </a:p>
          <a:p>
            <a:pPr marL="0" indent="0" algn="ctr">
              <a:buNone/>
            </a:pPr>
            <a:r>
              <a:rPr lang="da-DK" dirty="0"/>
              <a:t>SOSU/pædagogisk </a:t>
            </a:r>
            <a:r>
              <a:rPr lang="da-DK" dirty="0" smtClean="0"/>
              <a:t>linje</a:t>
            </a:r>
          </a:p>
          <a:p>
            <a:pPr marL="0" indent="0" algn="ctr">
              <a:buNone/>
            </a:pPr>
            <a:r>
              <a:rPr lang="da-DK" dirty="0"/>
              <a:t>Butik, kontor </a:t>
            </a:r>
            <a:r>
              <a:rPr lang="da-DK" dirty="0" smtClean="0"/>
              <a:t>handelslinje</a:t>
            </a:r>
          </a:p>
          <a:p>
            <a:pPr marL="0" indent="0" algn="ctr">
              <a:buNone/>
            </a:pPr>
            <a:r>
              <a:rPr lang="da-DK" dirty="0" smtClean="0"/>
              <a:t>Maritimlinje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233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69</Words>
  <Application>Microsoft Office PowerPoint</Application>
  <PresentationFormat>Skærmshow (4:3)</PresentationFormat>
  <Paragraphs>44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10.Klassecenter Fr.havn 19/20   </vt:lpstr>
      <vt:lpstr>10.Klassecenter Fr.havn 19/20</vt:lpstr>
      <vt:lpstr>10.Klassecenter Fr.havn 19/20</vt:lpstr>
      <vt:lpstr>10.Klassecenter Fr.havn 19/20</vt:lpstr>
    </vt:vector>
  </TitlesOfParts>
  <Company>Fredereikshavn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Hanne Lund</dc:creator>
  <cp:lastModifiedBy>Per Abrahamsen Hesthaven</cp:lastModifiedBy>
  <cp:revision>28</cp:revision>
  <dcterms:created xsi:type="dcterms:W3CDTF">2017-10-05T09:18:31Z</dcterms:created>
  <dcterms:modified xsi:type="dcterms:W3CDTF">2019-01-10T15:31:36Z</dcterms:modified>
</cp:coreProperties>
</file>